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Average"/>
      <p:regular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regular.fntdata"/><Relationship Id="rId25" Type="http://schemas.openxmlformats.org/officeDocument/2006/relationships/font" Target="fonts/Average-regular.fntdata"/><Relationship Id="rId27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d04f2129a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d04f2129a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d04f2129a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d04f2129a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d04f2129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d04f2129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d04f2129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d04f2129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d04f2129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d04f2129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d04f2129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d04f2129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d04f2129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d04f2129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d04f2129a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d04f2129a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d04f2129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d04f2129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d04f2129a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d04f2129a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post my stories in reddit?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DSI12 - Project 3: Binary Classification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Shaun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Hypothesis &amp; Findings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25" y="1017727"/>
            <a:ext cx="7856148" cy="387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4572002" y="3734550"/>
            <a:ext cx="7083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T.I.F.U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1287129" y="2000450"/>
            <a:ext cx="7848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A.I.T.A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</a:t>
            </a:r>
            <a:r>
              <a:rPr lang="en"/>
              <a:t>Recommendations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Current Model is xxx % Accurate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The model works in classifying certain key-words to the respective sub-reddit post 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This model can be further modified with more Subreddits to recommend different Subreddits with similar topics for users to look at and choose from.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 help redditors to post their story in the most recommended subreddit</a:t>
            </a:r>
            <a:endParaRPr sz="40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Collection of data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Cleaning of data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 preparation / Feature engineering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Modelling 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 Selection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Findings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Recommendation</a:t>
            </a:r>
            <a:endParaRPr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 of Data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063" y="1385056"/>
            <a:ext cx="4919874" cy="3506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of Data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900" y="1351075"/>
            <a:ext cx="5504238" cy="35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0001" y="665500"/>
            <a:ext cx="3023626" cy="33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 / Feature Engineering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788" y="1941536"/>
            <a:ext cx="7662426" cy="254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4125" y="838025"/>
            <a:ext cx="5209875" cy="34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9813" y="1567550"/>
            <a:ext cx="2958499" cy="221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100" y="999000"/>
            <a:ext cx="3238425" cy="184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100" y="2893075"/>
            <a:ext cx="3238425" cy="21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313" y="1559075"/>
            <a:ext cx="3885375" cy="26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Hypothesis &amp; Findings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9062" y="1883550"/>
            <a:ext cx="2710513" cy="17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875" y="1883550"/>
            <a:ext cx="2710525" cy="17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668852" y="2725525"/>
            <a:ext cx="7083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T.I.F.U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7686879" y="2621300"/>
            <a:ext cx="7848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A.I.T.A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